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8" r:id="rId9"/>
    <p:sldId id="266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9.png"/><Relationship Id="rId7" Type="http://schemas.openxmlformats.org/officeDocument/2006/relationships/image" Target="../media/image27.png"/><Relationship Id="rId12" Type="http://schemas.openxmlformats.org/officeDocument/2006/relationships/image" Target="../media/image6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 	             without disturbances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82077B-503C-6871-A8E4-CF16AA8F3691}"/>
              </a:ext>
            </a:extLst>
          </p:cNvPr>
          <p:cNvSpPr txBox="1"/>
          <p:nvPr/>
        </p:nvSpPr>
        <p:spPr>
          <a:xfrm>
            <a:off x="8604381" y="5143499"/>
            <a:ext cx="87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74"/>
                </a:solidFill>
                <a:latin typeface="TT Commons Pro Bold"/>
              </a:rPr>
              <a:t>Vs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79919" y="8624461"/>
            <a:ext cx="1149723" cy="434340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203" y="8598214"/>
            <a:ext cx="1752600" cy="486834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90160" y="8677492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00928"/>
            <a:ext cx="12127137" cy="6382216"/>
            <a:chOff x="0" y="0"/>
            <a:chExt cx="16169516" cy="8509621"/>
          </a:xfrm>
        </p:grpSpPr>
        <p:sp>
          <p:nvSpPr>
            <p:cNvPr id="8" name="TextBox 8"/>
            <p:cNvSpPr txBox="1"/>
            <p:nvPr/>
          </p:nvSpPr>
          <p:spPr>
            <a:xfrm>
              <a:off x="0" y="2387198"/>
              <a:ext cx="16169516" cy="6122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Our Goal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 LQ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State Constrained MPC</a:t>
              </a:r>
            </a:p>
            <a:p>
              <a:pPr marL="712470" lvl="1" indent="-356235" algn="l">
                <a:lnSpc>
                  <a:spcPts val="5280"/>
                </a:lnSpc>
                <a:buFont typeface="Arial"/>
                <a:buChar char="•"/>
              </a:pPr>
              <a:r>
                <a:rPr lang="en-US" sz="330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>
                  <a:solidFill>
                    <a:srgbClr val="007074"/>
                  </a:solidFill>
                  <a:latin typeface="TT Commons Pro Bold"/>
                </a:rPr>
                <a:t>We will discuss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2956278"/>
            <a:chOff x="0" y="123825"/>
            <a:chExt cx="16233016" cy="394170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2344204"/>
              <a:ext cx="16169516" cy="172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>
                  <a:solidFill>
                    <a:srgbClr val="007074"/>
                  </a:solidFill>
                  <a:latin typeface="TT Commons Pro Bold"/>
                </a:rPr>
                <a:t>Our goal </a:t>
              </a: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6BD1DE4-04AB-238E-4556-DAC173AFB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54167" y="4050461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54167" y="3501328"/>
            <a:ext cx="5349443" cy="357341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61968">
                <a:moveTo>
                  <a:pt x="0" y="2203697"/>
                </a:moveTo>
                <a:lnTo>
                  <a:pt x="1708150" y="0"/>
                </a:lnTo>
                <a:lnTo>
                  <a:pt x="5342371" y="3561968"/>
                </a:lnTo>
                <a:lnTo>
                  <a:pt x="0" y="220369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3E37CEF-F78E-9E13-0808-2745169C121A}"/>
              </a:ext>
            </a:extLst>
          </p:cNvPr>
          <p:cNvSpPr txBox="1"/>
          <p:nvPr/>
        </p:nvSpPr>
        <p:spPr>
          <a:xfrm>
            <a:off x="1023467" y="8343900"/>
            <a:ext cx="12127137" cy="6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43CFBF9-BF94-DEB5-6460-4B95E4956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306</Words>
  <Application>Microsoft Office PowerPoint</Application>
  <PresentationFormat>Personalizzato</PresentationFormat>
  <Paragraphs>96</Paragraphs>
  <Slides>16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Libre Baskerville Bold Italics</vt:lpstr>
      <vt:lpstr>Arial</vt:lpstr>
      <vt:lpstr>TT Commons Pro 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MASTELLA DIEGO</cp:lastModifiedBy>
  <cp:revision>15</cp:revision>
  <dcterms:created xsi:type="dcterms:W3CDTF">2006-08-16T00:00:00Z</dcterms:created>
  <dcterms:modified xsi:type="dcterms:W3CDTF">2023-06-13T09:42:24Z</dcterms:modified>
  <dc:identifier>DAFkkd0JmJI</dc:identifier>
</cp:coreProperties>
</file>